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340" r:id="rId3"/>
    <p:sldId id="346" r:id="rId4"/>
    <p:sldId id="347" r:id="rId5"/>
    <p:sldId id="331" r:id="rId6"/>
    <p:sldId id="343" r:id="rId7"/>
    <p:sldId id="342" r:id="rId8"/>
    <p:sldId id="341" r:id="rId9"/>
    <p:sldId id="344" r:id="rId10"/>
    <p:sldId id="345" r:id="rId11"/>
  </p:sldIdLst>
  <p:sldSz cx="10080625" cy="7559675"/>
  <p:notesSz cx="6797675" cy="9928225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498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54063"/>
            <a:ext cx="4962525" cy="372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7188" cy="4465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163">
              <a:lnSpc>
                <a:spcPct val="95000"/>
              </a:lnSpc>
              <a:tabLst>
                <a:tab pos="663575" algn="l"/>
                <a:tab pos="1327150" algn="l"/>
                <a:tab pos="1990725" algn="l"/>
                <a:tab pos="26543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163">
              <a:lnSpc>
                <a:spcPct val="95000"/>
              </a:lnSpc>
              <a:tabLst>
                <a:tab pos="663575" algn="l"/>
                <a:tab pos="1327150" algn="l"/>
                <a:tab pos="1990725" algn="l"/>
                <a:tab pos="26543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31338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163">
              <a:lnSpc>
                <a:spcPct val="95000"/>
              </a:lnSpc>
              <a:tabLst>
                <a:tab pos="663575" algn="l"/>
                <a:tab pos="1327150" algn="l"/>
                <a:tab pos="1990725" algn="l"/>
                <a:tab pos="26543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31338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163">
              <a:lnSpc>
                <a:spcPct val="95000"/>
              </a:lnSpc>
              <a:tabLst>
                <a:tab pos="663575" algn="l"/>
                <a:tab pos="1327150" algn="l"/>
                <a:tab pos="1990725" algn="l"/>
                <a:tab pos="26543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8EB86EE-130A-421A-BC24-27E30CE92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92C6B0-A480-4418-AD6A-051F79F9749F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 wrap="none" lIns="83796" tIns="41898" rIns="83796" bIns="41898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45CB8-3812-4F30-BAC0-12581669E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FA28-FF0B-4E91-9442-FD934431E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0750" y="538163"/>
            <a:ext cx="2266950" cy="6480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538163"/>
            <a:ext cx="6650037" cy="6480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9AABE-1CC6-4266-8FC4-C4CA573E4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38163"/>
            <a:ext cx="9069387" cy="1260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629E3-1872-48DE-B2BC-4EC0BAAFD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DAF4-CEBC-4E81-8AC4-1FBC94803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1C2DE-8AFA-47B2-B3C5-B54095F9C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2030413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8413" y="2030413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2883D-76BF-4EA8-9710-EC8755C70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F997-6617-447D-8DCC-BCEB40904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B1EF5-C1DE-4C75-A101-E0CB71895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1CC3-9E7A-46F7-9294-BB9F9C9E4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AF3A4-190B-4167-8E75-361A729E2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8D0B8-6AF3-4BDD-87FA-9DC029581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38163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030413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60363" y="19050"/>
            <a:ext cx="91789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200">
                <a:solidFill>
                  <a:srgbClr val="00008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060700" y="7199313"/>
            <a:ext cx="23463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130EB2D-9969-495D-9405-90BED2A49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onr.r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2111354" y="136499"/>
            <a:ext cx="7559675" cy="857250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4000" dirty="0" smtClean="0"/>
              <a:t>Издательство «Легион»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18" y="2636829"/>
            <a:ext cx="8858312" cy="2417758"/>
          </a:xfrm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ru-RU" sz="5400" b="1" dirty="0" smtClean="0">
                <a:solidFill>
                  <a:srgbClr val="000080"/>
                </a:solidFill>
              </a:rPr>
              <a:t>Занимательные задачи в ЕГЭ базового уровня.</a:t>
            </a:r>
          </a:p>
          <a:p>
            <a:pPr marL="0" indent="0" algn="ctr" eaLnBrk="1">
              <a:spcAft>
                <a:spcPct val="0"/>
              </a:spcAft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ru-RU" sz="5400" b="1" dirty="0" smtClean="0">
                <a:solidFill>
                  <a:srgbClr val="000080"/>
                </a:solidFill>
              </a:rPr>
              <a:t>Задание 20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179388"/>
            <a:ext cx="1247753" cy="229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60363" y="6423025"/>
            <a:ext cx="9359900" cy="955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08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3600" dirty="0">
                <a:solidFill>
                  <a:srgbClr val="000000"/>
                </a:solidFill>
              </a:rPr>
              <a:t>докладчик: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</a:rPr>
              <a:t>      Кулабухов Сергей Юрьевич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6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97634" y="4065589"/>
            <a:ext cx="1330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Ответ:  13.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470" y="993755"/>
            <a:ext cx="83343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0" y="207963"/>
            <a:ext cx="10080625" cy="77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Спецификация КИМ ЕГЭ </a:t>
            </a:r>
            <a:r>
              <a:rPr lang="ru-RU" sz="2400" dirty="0" smtClean="0"/>
              <a:t>2020 </a:t>
            </a:r>
            <a:r>
              <a:rPr lang="ru-RU" sz="2400" dirty="0" smtClean="0"/>
              <a:t>базового уровня по математике </a:t>
            </a:r>
            <a:endParaRPr lang="ru-RU" sz="2400" dirty="0"/>
          </a:p>
          <a:p>
            <a:pPr algn="ctr"/>
            <a:r>
              <a:rPr lang="ru-RU" sz="2400" dirty="0"/>
              <a:t>(фрагмент)</a:t>
            </a: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0" y="4722221"/>
            <a:ext cx="10080625" cy="77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Кодификатор элементов содержания КИМ ЕГЭ </a:t>
            </a:r>
            <a:r>
              <a:rPr lang="ru-RU" sz="2400" dirty="0" smtClean="0"/>
              <a:t>2020 </a:t>
            </a:r>
            <a:r>
              <a:rPr lang="ru-RU" sz="2400" dirty="0" smtClean="0"/>
              <a:t>базового уровня</a:t>
            </a:r>
            <a:endParaRPr lang="ru-RU" sz="2400" dirty="0"/>
          </a:p>
          <a:p>
            <a:pPr algn="ctr"/>
            <a:r>
              <a:rPr lang="ru-RU" sz="2400" dirty="0"/>
              <a:t>по математике (фрагмент)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896938" y="2131056"/>
            <a:ext cx="878681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/>
              <a:t>Кодификатор требований к уровню подготовки выпускников, КИМ ЕГЭ </a:t>
            </a:r>
            <a:r>
              <a:rPr lang="ru-RU" sz="2400" dirty="0" smtClean="0"/>
              <a:t>2020 </a:t>
            </a:r>
            <a:r>
              <a:rPr lang="ru-RU" sz="2400" dirty="0"/>
              <a:t>по математике (фрагмент)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59757"/>
            <a:ext cx="9969534" cy="99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08029"/>
            <a:ext cx="9969534" cy="68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56101"/>
            <a:ext cx="9969534" cy="70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000" y="1043533"/>
            <a:ext cx="983629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804173"/>
            <a:ext cx="9943033" cy="379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38164"/>
            <a:ext cx="9069387" cy="577377"/>
          </a:xfrm>
        </p:spPr>
        <p:txBody>
          <a:bodyPr/>
          <a:lstStyle/>
          <a:p>
            <a:r>
              <a:rPr lang="ru-RU" sz="2800" dirty="0" smtClean="0"/>
              <a:t>Процент решаемости базового ЕГЭ</a:t>
            </a:r>
            <a:endParaRPr lang="ru-RU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79637"/>
            <a:ext cx="10080625" cy="2455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64248" y="7020197"/>
            <a:ext cx="1278087" cy="369322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r>
              <a:rPr lang="en-US" dirty="0" smtClean="0">
                <a:solidFill>
                  <a:srgbClr val="24499C"/>
                </a:solidFill>
              </a:rPr>
              <a:t>www.fipi.ru</a:t>
            </a:r>
            <a:endParaRPr lang="ru-RU" dirty="0">
              <a:solidFill>
                <a:srgbClr val="24499C"/>
              </a:solidFill>
            </a:endParaRPr>
          </a:p>
        </p:txBody>
      </p:sp>
      <p:pic>
        <p:nvPicPr>
          <p:cNvPr id="6" name="Picture 2" descr="\\Fs\отдел развития\Legion.jpg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712" y="6876181"/>
            <a:ext cx="1226542" cy="526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45"/>
            <a:ext cx="10080625" cy="6923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1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908" y="922317"/>
            <a:ext cx="83153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397634" y="4065589"/>
            <a:ext cx="152253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1440.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2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397634" y="4065589"/>
            <a:ext cx="126605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29.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32" y="922317"/>
            <a:ext cx="8343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3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767719" y="7209707"/>
            <a:ext cx="31290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97634" y="4065589"/>
            <a:ext cx="120193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 6.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470" y="922317"/>
            <a:ext cx="83343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4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97634" y="4065589"/>
            <a:ext cx="1330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 24.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32" y="922317"/>
            <a:ext cx="8410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4032" y="180000"/>
            <a:ext cx="8858312" cy="49308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Задача 5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97634" y="4065589"/>
            <a:ext cx="1330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 78.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470" y="850879"/>
            <a:ext cx="84010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13269</TotalTime>
  <Words>106</Words>
  <Application>Microsoft Office PowerPoint</Application>
  <PresentationFormat>Произвольный</PresentationFormat>
  <Paragraphs>25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Издательство «Легион»</vt:lpstr>
      <vt:lpstr>Слайд 2</vt:lpstr>
      <vt:lpstr>Процент решаемости базового ЕГЭ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Издательство «Легион»</dc:title>
  <dc:creator>Сергей</dc:creator>
  <cp:lastModifiedBy>Kulabuhov</cp:lastModifiedBy>
  <cp:revision>1038</cp:revision>
  <cp:lastPrinted>2010-01-18T09:03:24Z</cp:lastPrinted>
  <dcterms:created xsi:type="dcterms:W3CDTF">2009-09-15T09:25:21Z</dcterms:created>
  <dcterms:modified xsi:type="dcterms:W3CDTF">2019-09-23T07:39:04Z</dcterms:modified>
</cp:coreProperties>
</file>